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3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92902F15-BB01-49A7-A723-AF15780EE92D}" type="datetimeFigureOut">
              <a:rPr lang="en-US" smtClean="0"/>
              <a:t>2/21/2011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39DF9709-ABB9-45AB-BFFC-A1326C4C06E2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533400"/>
            <a:ext cx="7772400" cy="1470025"/>
          </a:xfrm>
        </p:spPr>
        <p:txBody>
          <a:bodyPr>
            <a:normAutofit/>
          </a:bodyPr>
          <a:lstStyle/>
          <a:p>
            <a:r>
              <a:rPr lang="en-US" sz="6000" b="1" dirty="0" smtClean="0"/>
              <a:t>Homeostasis!</a:t>
            </a:r>
            <a:endParaRPr lang="en-US" sz="6000" b="1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828800" y="2209800"/>
            <a:ext cx="5371783" cy="3886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34000"/>
          </a:xfrm>
        </p:spPr>
        <p:txBody>
          <a:bodyPr>
            <a:normAutofit fontScale="92500"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Homeostasis</a:t>
            </a:r>
            <a:r>
              <a:rPr lang="en-US" dirty="0" smtClean="0"/>
              <a:t>- regulation of an organism’s internal environment to maintain conditions needed for life.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Hypothalamus</a:t>
            </a:r>
            <a:r>
              <a:rPr lang="en-US" dirty="0" smtClean="0"/>
              <a:t>- part of the brain the regulates body temperature, appetite, thirst, and water balance.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Positive feedback</a:t>
            </a:r>
            <a:r>
              <a:rPr lang="en-US" dirty="0" smtClean="0"/>
              <a:t>- enhance the output created by a stimulus. EX: blood clotting when you get a cut.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Negative feedback</a:t>
            </a:r>
            <a:r>
              <a:rPr lang="en-US" dirty="0" smtClean="0"/>
              <a:t>- reducing the output or activity of a response back to its normal range of functioning.  EX: Sweating when body temperature rises.</a:t>
            </a:r>
          </a:p>
          <a:p>
            <a:endParaRPr lang="en-US" dirty="0" smtClean="0"/>
          </a:p>
          <a:p>
            <a:endParaRPr lang="en-US" dirty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95</TotalTime>
  <Words>80</Words>
  <Application>Microsoft Office PowerPoint</Application>
  <PresentationFormat>On-screen Show (4:3)</PresentationFormat>
  <Paragraphs>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Apex</vt:lpstr>
      <vt:lpstr>Homeostasis!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Homeostasis!</dc:title>
  <dc:creator>Will Langfeld</dc:creator>
  <cp:lastModifiedBy>Will Langfeld</cp:lastModifiedBy>
  <cp:revision>10</cp:revision>
  <dcterms:created xsi:type="dcterms:W3CDTF">2011-02-22T05:12:33Z</dcterms:created>
  <dcterms:modified xsi:type="dcterms:W3CDTF">2011-02-22T06:48:19Z</dcterms:modified>
</cp:coreProperties>
</file>

<file path=docProps/thumbnail.jpeg>
</file>